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19" r:id="rId4"/>
    <p:sldId id="1040" r:id="rId5"/>
    <p:sldId id="1022" r:id="rId6"/>
    <p:sldId id="1023" r:id="rId7"/>
    <p:sldId id="102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656846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圆圆的手账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根据手账内容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40" y="868166"/>
            <a:ext cx="2039991" cy="444057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255650"/>
              </p:ext>
            </p:extLst>
          </p:nvPr>
        </p:nvGraphicFramePr>
        <p:xfrm>
          <a:off x="360854" y="1412776"/>
          <a:ext cx="11485848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03392031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Sunday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February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2nd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family had a wonderful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holiday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went to Sichuan by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plane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Sichuan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in the southwest of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went to the Panda Base 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saw fat and cute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took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 pictures for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also climbed Mount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Emei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mountain is very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beautiful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saw many funny monkeys on our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monkey took bananas from my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bag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was so naughty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Sichuan is famous for hot pot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very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delicious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all like it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there are very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nice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helped us find our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thanked them so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bought a black and white toy 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love Sichuan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2838" marR="32838" marT="0" marB="0"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5849272"/>
                  </a:ext>
                </a:extLst>
              </a:tr>
            </a:tbl>
          </a:graphicData>
        </a:graphic>
      </p:graphicFrame>
      <p:pic>
        <p:nvPicPr>
          <p:cNvPr id="1027" name="gb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1710" y="1484784"/>
            <a:ext cx="936104" cy="596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gb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352" y="2438729"/>
            <a:ext cx="1152128" cy="78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gb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204" y="4174958"/>
            <a:ext cx="1224136" cy="99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根据手账内容，判断下列句子正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went to Sichuan by train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took many pictures for monkeys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1336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went to Sichuan by plane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可知，他们乘坐飞机去的四川，题干与文意不符，故填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36851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根据上文可推测文中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“Dad took many pictures for them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“them”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指熊猫。题干与文意不符，故填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95679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2785" y="388130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85610"/>
            <a:ext cx="11485848" cy="292003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many monkeys on their way to Mount Emei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Sichuan is famous for hot pot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5347" y="187422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saw many funny monkeys on our way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可知，他们在去峨眉山的路上看到了很多猴子。题干与文意相符，故填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6760" y="132804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T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99684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“Sichuan is famous for hot pot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可知，四川以火锅闻名。题干与文意相符，故填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8355" y="34573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16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3748"/>
            <a:ext cx="11485848" cy="362560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根据手账内容，回答下列问题。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Sichuan?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4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they buy from Sichuan?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502" y="999312"/>
            <a:ext cx="3240360" cy="15383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2022346"/>
            <a:ext cx="59186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Sichuan is in the southwest of China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565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“Sichuan is in the southwest of China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bought a black and white toy panda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6574" y="369745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They bought a black and white toy panda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479715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the people there?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9780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“People there are very nice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可知答案。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1577" y="5508606"/>
            <a:ext cx="43154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People there are very nice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从圆圆的手账中我们了解到了她的假期经历，你的假期是怎样度过的呢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有哪些有趣和难忘的事件呢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holiday”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为题写一写吧。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语句通顺，用词得当；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书写规范，语法正确；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8992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winter holidays, I went to visit my grandparents with my parents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big tree behind their house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played games with my friends under the tree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took many pictures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good time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295" y="836712"/>
            <a:ext cx="11459670" cy="518457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15128"/>
            <a:ext cx="11485848" cy="5293757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描述过去发生的事情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描述过去发生的事情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sz="2600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三步六要素法</a:t>
            </a:r>
            <a:r>
              <a:rPr lang="en-US" altLang="zh-CN" sz="2600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写作。第一步开头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简要说明何时何地发生何事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描述时间、地点、事件三要素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第二步正文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具体说明跟谁去的、怎么去的、做了哪些事这三个要素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第三步结尾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表达情感。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sz="26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6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sz="26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165" y="766521"/>
            <a:ext cx="1706211" cy="58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518</Words>
  <Application>Microsoft Office PowerPoint</Application>
  <PresentationFormat>自定义</PresentationFormat>
  <Paragraphs>52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403</cp:revision>
  <dcterms:created xsi:type="dcterms:W3CDTF">2020-11-06T05:24:00Z</dcterms:created>
  <dcterms:modified xsi:type="dcterms:W3CDTF">2025-06-10T00:52:00Z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